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78" r:id="rId5"/>
    <p:sldId id="276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60" r:id="rId20"/>
    <p:sldId id="27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25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71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2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9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2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1.jpeg"/><Relationship Id="rId5" Type="http://schemas.openxmlformats.org/officeDocument/2006/relationships/image" Target="../media/image37.png"/><Relationship Id="rId10" Type="http://schemas.openxmlformats.org/officeDocument/2006/relationships/image" Target="../media/image2.jpeg"/><Relationship Id="rId4" Type="http://schemas.openxmlformats.org/officeDocument/2006/relationships/image" Target="../media/image36.png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ublic20589146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2550" y="21739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заявления о зачислении в 1-й класс в ОО в системе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ЕПГУ (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РФ)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5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0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1" y="1622177"/>
            <a:ext cx="5526434" cy="327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55" y="1861011"/>
            <a:ext cx="5217569" cy="279307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731050" y="3233650"/>
            <a:ext cx="104740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89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55" y="1161652"/>
            <a:ext cx="5056044" cy="213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71" y="3924902"/>
            <a:ext cx="5363615" cy="293309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186977" y="3411161"/>
            <a:ext cx="1" cy="4928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274678" y="4056611"/>
            <a:ext cx="1206777" cy="82590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47" y="1276675"/>
            <a:ext cx="3873817" cy="49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03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81" y="1292457"/>
            <a:ext cx="3645823" cy="2320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416" y="3657186"/>
            <a:ext cx="3465455" cy="285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04" y="1292457"/>
            <a:ext cx="4065269" cy="5222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763193" y="3309847"/>
            <a:ext cx="839586" cy="13553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255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24" y="2094247"/>
            <a:ext cx="3304312" cy="281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350" y="2074765"/>
            <a:ext cx="4946545" cy="28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459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6" y="1368196"/>
            <a:ext cx="3790777" cy="4906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97" y="1919256"/>
            <a:ext cx="4366694" cy="4084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316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5" y="1221970"/>
            <a:ext cx="5440421" cy="433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82" y="1283550"/>
            <a:ext cx="4342594" cy="4212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86223" y="3225337"/>
            <a:ext cx="1055181" cy="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748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79" y="1428846"/>
            <a:ext cx="4472681" cy="402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4393" y="1986743"/>
            <a:ext cx="4333060" cy="291170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459824" y="3333403"/>
            <a:ext cx="1462505" cy="83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89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98" y="1467601"/>
            <a:ext cx="3876102" cy="539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73" y="1184026"/>
            <a:ext cx="4319034" cy="239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65" y="4245123"/>
            <a:ext cx="4371033" cy="2375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9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Подтверждение данных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61709" y="2468881"/>
            <a:ext cx="1213658" cy="5403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079290" y="3628582"/>
            <a:ext cx="1638" cy="5654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107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69" y="1720735"/>
            <a:ext cx="5240221" cy="3910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065" y="1227683"/>
            <a:ext cx="4403063" cy="4403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019" y="149301"/>
            <a:ext cx="420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Отправка заявления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60473" y="3125586"/>
            <a:ext cx="117209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44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3969" b="30439"/>
          <a:stretch/>
        </p:blipFill>
        <p:spPr>
          <a:xfrm>
            <a:off x="932402" y="2166613"/>
            <a:ext cx="2943225" cy="68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5802" b="42175"/>
          <a:stretch/>
        </p:blipFill>
        <p:spPr>
          <a:xfrm>
            <a:off x="951452" y="3404670"/>
            <a:ext cx="2924175" cy="635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48311" b="38763"/>
          <a:stretch/>
        </p:blipFill>
        <p:spPr>
          <a:xfrm>
            <a:off x="976792" y="4456818"/>
            <a:ext cx="2924175" cy="645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54275" b="32596"/>
          <a:stretch/>
        </p:blipFill>
        <p:spPr>
          <a:xfrm>
            <a:off x="4559877" y="2813656"/>
            <a:ext cx="2916123" cy="59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4878" b="12598"/>
          <a:stretch/>
        </p:blipFill>
        <p:spPr>
          <a:xfrm>
            <a:off x="4559878" y="3887458"/>
            <a:ext cx="2916123" cy="815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0286" y="2900696"/>
            <a:ext cx="2847396" cy="787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4070" y="3687837"/>
            <a:ext cx="2851671" cy="8329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102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6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280" y="20510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Кто может записаться в первую волну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проживающие на закрепленной за школой территории.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Дети, старшие братья или сестры которых учатся в выбранной школе.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военнослужащих.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сотрудников полиции и органов внутренних дел ФСИН, ФССП, ФТС, противопожарной службы.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судей, прокуроров, сотрудников Следственного комитета, если они поступают в школу с интернатом.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Подробный перечень льгот, дающих право на зачисление в первый класс в первую волну приведен в приказе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Минпросвещения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от 02.09.2020 №458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00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0164" y="1301448"/>
            <a:ext cx="7725937" cy="401038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dirty="0" smtClean="0"/>
              <a:t>Информация в сети Интернет (официальный </a:t>
            </a:r>
            <a:r>
              <a:rPr lang="ru-RU" sz="3200" dirty="0" err="1" smtClean="0"/>
              <a:t>госпаблик</a:t>
            </a:r>
            <a:r>
              <a:rPr lang="ru-RU" sz="3200" dirty="0" smtClean="0"/>
              <a:t> по адресу </a:t>
            </a: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vk.com/public205891462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Телефон для справок </a:t>
            </a:r>
            <a:r>
              <a:rPr lang="ru-RU" sz="2400" u="sng" dirty="0" smtClean="0"/>
              <a:t>89053137225</a:t>
            </a:r>
          </a:p>
          <a:p>
            <a:pPr marL="0" indent="0" algn="ctr">
              <a:buNone/>
            </a:pPr>
            <a:r>
              <a:rPr lang="ru-RU" sz="2400" dirty="0" smtClean="0"/>
              <a:t>Заместитель директора по учебной работе</a:t>
            </a:r>
          </a:p>
          <a:p>
            <a:pPr marL="0" indent="0" algn="ctr">
              <a:buNone/>
            </a:pPr>
            <a:r>
              <a:rPr lang="ru-RU" sz="2400" u="sng" dirty="0" smtClean="0"/>
              <a:t>Зайкова Татьяна Михайловна</a:t>
            </a:r>
          </a:p>
          <a:p>
            <a:pPr marL="0" indent="0" algn="ctr">
              <a:buNone/>
            </a:pPr>
            <a:r>
              <a:rPr lang="ru-RU" sz="2400" dirty="0" smtClean="0"/>
              <a:t>Время для приема заявлений</a:t>
            </a:r>
          </a:p>
          <a:p>
            <a:pPr marL="0" indent="0" algn="ctr">
              <a:buNone/>
            </a:pPr>
            <a:r>
              <a:rPr lang="ru-RU" sz="2400" dirty="0" smtClean="0"/>
              <a:t>Четверг с 15:00 до 17:00</a:t>
            </a:r>
          </a:p>
          <a:p>
            <a:pPr marL="0" indent="0" algn="ctr">
              <a:buNone/>
            </a:pPr>
            <a:r>
              <a:rPr lang="ru-RU" sz="2400" dirty="0" smtClean="0"/>
              <a:t>Суббота с 11:00 до 13:00</a:t>
            </a:r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1791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70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Специальные условия для ребенка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780" y="1143000"/>
            <a:ext cx="6549390" cy="52999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ПМПК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нужно будет предоставить при зачислении.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должно действовать к моменту начала обучения в школе.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73" y="1008452"/>
            <a:ext cx="2950010" cy="55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5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141" y="130950"/>
            <a:ext cx="603095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Иностранные заявители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554" y="1456513"/>
            <a:ext cx="5276384" cy="452431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Документами подтверждающими право ребенка находиться в России, могут быть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вид на жительство (ВНЖ) – для детей, постоянно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разрешение на временное проживание (РВП) – для детей, временно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виза или миграционная карта – для детей, временно пребывающих в России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5223" y="1445362"/>
            <a:ext cx="5363737" cy="37856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заполнении заявления необходимо будет указать: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Серия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Номер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Кем выдано свидетельство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Когда выдано свидетельство о рождении иностранного образца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3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Какие документы нужно приложить к заявлению при подаче через портал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подаче заявления через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прикладывать документы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нужно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направления школой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уведомления о зачислении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необходимо будет принести оригиналы документов лично (о времени и сроках предъявления оригиналов документов вас уведомит школа).</a:t>
            </a:r>
          </a:p>
        </p:txBody>
      </p:sp>
    </p:spTree>
    <p:extLst>
      <p:ext uri="{BB962C8B-B14F-4D97-AF65-F5344CB8AC3E}">
        <p14:creationId xmlns:p14="http://schemas.microsoft.com/office/powerpoint/2010/main" val="397407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16" y="1777904"/>
            <a:ext cx="7094485" cy="30108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8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6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15" y="1404851"/>
            <a:ext cx="3931511" cy="478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957" y="1620806"/>
            <a:ext cx="4347163" cy="435456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386647" y="3715789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4262" y="11638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77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2" y="1970116"/>
            <a:ext cx="4579642" cy="3293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85" y="1013247"/>
            <a:ext cx="3485457" cy="3081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185" y="4401589"/>
            <a:ext cx="3657686" cy="234329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540573" y="2487294"/>
            <a:ext cx="1217674" cy="4387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98691" y="4320813"/>
            <a:ext cx="1101437" cy="6733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20408841">
            <a:off x="5773545" y="23026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Да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864516">
            <a:off x="5975910" y="4305206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Нет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8264" y="190677"/>
            <a:ext cx="5304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30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05" y="1886990"/>
            <a:ext cx="4764015" cy="2712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799" y="1612819"/>
            <a:ext cx="3606685" cy="419422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611090" y="3399905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9243" y="182882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Выбор родства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69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311</Words>
  <Application>Microsoft Office PowerPoint</Application>
  <PresentationFormat>Широкоэкранный</PresentationFormat>
  <Paragraphs>55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Тема Office</vt:lpstr>
      <vt:lpstr> Создание заявления о зачислении в 1-й класс в ОО в системе ЕПГУ (Госуслуги РФ)</vt:lpstr>
      <vt:lpstr>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Создание черновика заявления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Статусы заявлений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Romanova_A</dc:creator>
  <cp:lastModifiedBy>Ярослав Зайков</cp:lastModifiedBy>
  <cp:revision>33</cp:revision>
  <dcterms:created xsi:type="dcterms:W3CDTF">2024-03-20T08:09:14Z</dcterms:created>
  <dcterms:modified xsi:type="dcterms:W3CDTF">2024-03-22T18:52:35Z</dcterms:modified>
</cp:coreProperties>
</file>